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7"/>
  </p:handoutMasterIdLst>
  <p:sldIdLst>
    <p:sldId id="259" r:id="rId2"/>
    <p:sldId id="260" r:id="rId3"/>
    <p:sldId id="262" r:id="rId4"/>
    <p:sldId id="263" r:id="rId5"/>
    <p:sldId id="261" r:id="rId6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590" autoAdjust="0"/>
  </p:normalViewPr>
  <p:slideViewPr>
    <p:cSldViewPr>
      <p:cViewPr varScale="1">
        <p:scale>
          <a:sx n="117" d="100"/>
          <a:sy n="117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E133EF7A-44FE-44C2-82F6-39BF2D245C87}" type="datetimeFigureOut">
              <a:rPr lang="en-NZ"/>
              <a:pPr>
                <a:defRPr/>
              </a:pPr>
              <a:t>25/08/2015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4A72F4-2AE5-4F1C-9F1A-13B947AE192B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438587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91F1A27F-A488-40FA-AADE-22147B83F73E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841367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A2A5924C-87FD-4462-8AFA-0A4B98B09C0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334495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B17E9CFB-2F41-48F2-B430-1D42D137721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43210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17644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C690A6-AF44-4021-B016-2121871FCFE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01272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555FF12-B3F5-4A9E-A970-B8C49B5FEBF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723109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5E73B5A-6150-451F-9803-56E389A5076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55969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C2DC566-C020-496A-8B40-6EA270E602E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3411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25B8E0E-AC21-4097-8B71-1B28FCA5756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51792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C11CFE77-3B6C-452E-ACC6-F89913EEAC1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70219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ACC9035-EF16-46C9-A62F-418BA55DB8D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9440870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We have not known thee as we ought,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nor learned thy wisdom, grace and </a:t>
            </a:r>
            <a:r>
              <a:rPr lang="en-GB" dirty="0" err="1"/>
              <a:t>pow’r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the things of earth have filled our thought,</a:t>
            </a:r>
            <a:endParaRPr lang="en-NZ" dirty="0"/>
          </a:p>
          <a:p>
            <a:r>
              <a:rPr lang="en-GB" dirty="0"/>
              <a:t>		and trifles of the passing hour.</a:t>
            </a:r>
            <a:endParaRPr lang="en-NZ" dirty="0"/>
          </a:p>
          <a:p>
            <a:r>
              <a:rPr lang="en-GB" dirty="0"/>
              <a:t>	Lord, give us light thy truth to see,</a:t>
            </a:r>
            <a:endParaRPr lang="en-NZ" dirty="0"/>
          </a:p>
          <a:p>
            <a:r>
              <a:rPr lang="en-GB" dirty="0"/>
              <a:t>		and make us wise in knowing thee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455]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 have not feared thee as we ought,</a:t>
            </a:r>
            <a:endParaRPr lang="en-NZ" dirty="0"/>
          </a:p>
          <a:p>
            <a:r>
              <a:rPr lang="en-GB" dirty="0"/>
              <a:t>		nor bowed beneath thine awful eye,</a:t>
            </a:r>
            <a:endParaRPr lang="en-NZ" dirty="0"/>
          </a:p>
          <a:p>
            <a:r>
              <a:rPr lang="en-GB" dirty="0"/>
              <a:t>	nor guarded deed, and word, and thought,</a:t>
            </a:r>
            <a:endParaRPr lang="en-NZ" dirty="0"/>
          </a:p>
          <a:p>
            <a:r>
              <a:rPr lang="en-GB" dirty="0"/>
              <a:t>		remembering that God was </a:t>
            </a:r>
            <a:r>
              <a:rPr lang="en-GB" dirty="0" smtClean="0"/>
              <a:t>nigh.</a:t>
            </a:r>
            <a:endParaRPr lang="en-NZ" dirty="0"/>
          </a:p>
          <a:p>
            <a:r>
              <a:rPr lang="en-GB" dirty="0"/>
              <a:t>	Lord, give us faith to know thee near,</a:t>
            </a:r>
            <a:endParaRPr lang="en-NZ" dirty="0"/>
          </a:p>
          <a:p>
            <a:r>
              <a:rPr lang="en-GB" dirty="0"/>
              <a:t>		and </a:t>
            </a:r>
            <a:r>
              <a:rPr lang="en-GB" dirty="0" smtClean="0"/>
              <a:t>grant </a:t>
            </a:r>
            <a:r>
              <a:rPr lang="en-GB" dirty="0"/>
              <a:t>the grace of holy fear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We have not loved thee as we ought,</a:t>
            </a:r>
            <a:endParaRPr lang="en-NZ" dirty="0"/>
          </a:p>
          <a:p>
            <a:r>
              <a:rPr lang="en-GB" dirty="0"/>
              <a:t>		nor cared that we are loved by thee;</a:t>
            </a:r>
            <a:endParaRPr lang="en-NZ" dirty="0"/>
          </a:p>
          <a:p>
            <a:r>
              <a:rPr lang="en-GB" dirty="0"/>
              <a:t>	thy presence we have coldly sought,</a:t>
            </a:r>
            <a:endParaRPr lang="en-NZ" dirty="0"/>
          </a:p>
          <a:p>
            <a:r>
              <a:rPr lang="en-GB" dirty="0"/>
              <a:t>		and feebly longed thy face to see.</a:t>
            </a:r>
            <a:endParaRPr lang="en-NZ" dirty="0"/>
          </a:p>
          <a:p>
            <a:r>
              <a:rPr lang="en-GB" dirty="0"/>
              <a:t>	Lord, give a pure and loving heart</a:t>
            </a:r>
            <a:endParaRPr lang="en-NZ" dirty="0"/>
          </a:p>
          <a:p>
            <a:r>
              <a:rPr lang="en-GB" dirty="0"/>
              <a:t>		to feel and own the love thou art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510188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4.</a:t>
            </a:r>
            <a:r>
              <a:rPr lang="en-NZ" altLang="en-US" dirty="0" smtClean="0"/>
              <a:t>	</a:t>
            </a:r>
            <a:r>
              <a:rPr lang="en-GB" dirty="0"/>
              <a:t>We have not served thee as we ought;</a:t>
            </a:r>
            <a:endParaRPr lang="en-NZ" dirty="0"/>
          </a:p>
          <a:p>
            <a:r>
              <a:rPr lang="en-GB" dirty="0"/>
              <a:t>		alas! the duties left undone,</a:t>
            </a:r>
            <a:endParaRPr lang="en-NZ" dirty="0"/>
          </a:p>
          <a:p>
            <a:r>
              <a:rPr lang="en-GB" dirty="0"/>
              <a:t>	the work with little fervour wrought,</a:t>
            </a:r>
            <a:endParaRPr lang="en-NZ" dirty="0"/>
          </a:p>
          <a:p>
            <a:r>
              <a:rPr lang="en-GB" dirty="0"/>
              <a:t>		the battles lost, or scarcely won!</a:t>
            </a:r>
            <a:endParaRPr lang="en-NZ" dirty="0"/>
          </a:p>
          <a:p>
            <a:r>
              <a:rPr lang="en-GB" dirty="0"/>
              <a:t>	Lord, give the zeal, and give the might,</a:t>
            </a:r>
            <a:endParaRPr lang="en-NZ" dirty="0"/>
          </a:p>
          <a:p>
            <a:r>
              <a:rPr lang="en-GB" dirty="0"/>
              <a:t>		for thee to toil, for thee to fight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605218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When shall we know thee as we ought,</a:t>
            </a:r>
            <a:endParaRPr lang="en-NZ" dirty="0"/>
          </a:p>
          <a:p>
            <a:r>
              <a:rPr lang="en-GB" dirty="0"/>
              <a:t>		and fear, and love, and serve aright?</a:t>
            </a:r>
            <a:endParaRPr lang="en-NZ" dirty="0"/>
          </a:p>
          <a:p>
            <a:r>
              <a:rPr lang="en-GB" dirty="0"/>
              <a:t>	When shall we, out of trial brought,</a:t>
            </a:r>
            <a:endParaRPr lang="en-NZ" dirty="0"/>
          </a:p>
          <a:p>
            <a:r>
              <a:rPr lang="en-GB" dirty="0"/>
              <a:t>		be perfect in the land of light?</a:t>
            </a:r>
            <a:endParaRPr lang="en-NZ" dirty="0"/>
          </a:p>
          <a:p>
            <a:r>
              <a:rPr lang="en-GB" dirty="0"/>
              <a:t>	Lord, may we day by day prepare</a:t>
            </a:r>
            <a:endParaRPr lang="en-NZ" dirty="0"/>
          </a:p>
          <a:p>
            <a:r>
              <a:rPr lang="en-GB" dirty="0"/>
              <a:t>		to see thy face and serve thee there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455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Thomas Benson Pollock, 1889</a:t>
            </a:r>
            <a:endParaRPr lang="en-NZ" sz="1000" dirty="0"/>
          </a:p>
          <a:p>
            <a:pPr algn="r"/>
            <a:r>
              <a:rPr lang="en-GB" sz="1000" dirty="0"/>
              <a:t>Tune: Joseph </a:t>
            </a:r>
            <a:r>
              <a:rPr lang="en-GB" sz="1000" dirty="0" err="1"/>
              <a:t>Barnby</a:t>
            </a:r>
            <a:r>
              <a:rPr lang="en-GB" sz="1000" dirty="0"/>
              <a:t>, 1871</a:t>
            </a:r>
            <a:endParaRPr lang="en-NZ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35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Personal</cp:lastModifiedBy>
  <cp:revision>3</cp:revision>
  <cp:lastPrinted>1601-01-01T00:00:00Z</cp:lastPrinted>
  <dcterms:created xsi:type="dcterms:W3CDTF">2014-03-05T08:28:04Z</dcterms:created>
  <dcterms:modified xsi:type="dcterms:W3CDTF">2015-08-25T10:34:53Z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